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J Lowe" userId="87c0b285-10ae-48f9-bf6f-985461f26985" providerId="ADAL" clId="{98835825-562F-44ED-A97C-7B2902C330CF}"/>
    <pc:docChg chg="modSld">
      <pc:chgData name="BJ Lowe" userId="87c0b285-10ae-48f9-bf6f-985461f26985" providerId="ADAL" clId="{98835825-562F-44ED-A97C-7B2902C330CF}" dt="2025-07-29T14:50:17.935" v="2" actId="14826"/>
      <pc:docMkLst>
        <pc:docMk/>
      </pc:docMkLst>
      <pc:sldChg chg="modSp">
        <pc:chgData name="BJ Lowe" userId="87c0b285-10ae-48f9-bf6f-985461f26985" providerId="ADAL" clId="{98835825-562F-44ED-A97C-7B2902C330CF}" dt="2025-07-29T14:50:17.935" v="2" actId="14826"/>
        <pc:sldMkLst>
          <pc:docMk/>
          <pc:sldMk cId="0" sldId="256"/>
        </pc:sldMkLst>
        <pc:picChg chg="mod">
          <ac:chgData name="BJ Lowe" userId="87c0b285-10ae-48f9-bf6f-985461f26985" providerId="ADAL" clId="{98835825-562F-44ED-A97C-7B2902C330CF}" dt="2025-07-29T14:50:17.935" v="2" actId="14826"/>
          <ac:picMkLst>
            <pc:docMk/>
            <pc:sldMk cId="0" sldId="256"/>
            <ac:picMk id="9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6"/>
          <p:cNvSpPr/>
          <p:nvPr/>
        </p:nvSpPr>
        <p:spPr>
          <a:xfrm>
            <a:off x="0" y="-111370"/>
            <a:ext cx="12192000" cy="6858001"/>
          </a:xfrm>
          <a:prstGeom prst="rect">
            <a:avLst/>
          </a:prstGeom>
          <a:solidFill>
            <a:srgbClr val="192A6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TextBox 9"/>
          <p:cNvSpPr txBox="1"/>
          <p:nvPr/>
        </p:nvSpPr>
        <p:spPr>
          <a:xfrm>
            <a:off x="1886425" y="3743325"/>
            <a:ext cx="8419150" cy="2161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presentation # and title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r>
              <a:t>Presenting Author name, Presenting Author affiliation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endParaRPr/>
          </a:p>
          <a:p>
            <a:pPr algn="ctr">
              <a:defRPr b="1">
                <a:solidFill>
                  <a:srgbClr val="FFFFFF"/>
                </a:solidFill>
              </a:defRPr>
            </a:pPr>
            <a:r>
              <a:t>Co-authors</a:t>
            </a:r>
            <a:br/>
            <a:r>
              <a:rPr b="0"/>
              <a:t>Co-author 1 name, Co-author 1 affiliation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r>
              <a:t>Co-author 2 name, Co-Author 2 affiliation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r>
              <a:t>Etc.</a:t>
            </a:r>
          </a:p>
        </p:txBody>
      </p:sp>
      <p:pic>
        <p:nvPicPr>
          <p:cNvPr id="96" name="PPIM 2025 for slides.a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7541" y="812172"/>
            <a:ext cx="4376786" cy="205147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traight Connector 4"/>
          <p:cNvSpPr/>
          <p:nvPr/>
        </p:nvSpPr>
        <p:spPr>
          <a:xfrm>
            <a:off x="0" y="6174585"/>
            <a:ext cx="12192001" cy="1"/>
          </a:xfrm>
          <a:prstGeom prst="line">
            <a:avLst/>
          </a:prstGeom>
          <a:ln w="190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9" name="TextBox 7"/>
          <p:cNvSpPr txBox="1"/>
          <p:nvPr/>
        </p:nvSpPr>
        <p:spPr>
          <a:xfrm>
            <a:off x="1037000" y="6278870"/>
            <a:ext cx="7919086" cy="438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 b="1"/>
            </a:pPr>
            <a:r>
              <a:rPr dirty="0"/>
              <a:t>presentation #, Title of presentation</a:t>
            </a:r>
            <a:br>
              <a:rPr dirty="0"/>
            </a:br>
            <a:r>
              <a:rPr b="0" dirty="0"/>
              <a:t>Author 1 name, affiliation; Author 2 name, affiliation; Author 3 name, affiliation</a:t>
            </a:r>
          </a:p>
        </p:txBody>
      </p:sp>
      <p:pic>
        <p:nvPicPr>
          <p:cNvPr id="100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15" y="6266569"/>
            <a:ext cx="936172" cy="4387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9DCB5BD4B2AF40A8A4F5F89B024E25" ma:contentTypeVersion="18" ma:contentTypeDescription="Create a new document." ma:contentTypeScope="" ma:versionID="b2b06657213ba01f186c9e72838d8c4b">
  <xsd:schema xmlns:xsd="http://www.w3.org/2001/XMLSchema" xmlns:xs="http://www.w3.org/2001/XMLSchema" xmlns:p="http://schemas.microsoft.com/office/2006/metadata/properties" xmlns:ns2="03afae88-794b-466e-ac3d-73fa9eac87f8" xmlns:ns3="b62b5721-140c-4730-814e-83c4a7e7aee1" targetNamespace="http://schemas.microsoft.com/office/2006/metadata/properties" ma:root="true" ma:fieldsID="7255db3159a77aaf64883a0646d0dcb9" ns2:_="" ns3:_="">
    <xsd:import namespace="03afae88-794b-466e-ac3d-73fa9eac87f8"/>
    <xsd:import namespace="b62b5721-140c-4730-814e-83c4a7e7ae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afae88-794b-466e-ac3d-73fa9eac87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841f29a-1c03-4769-a46d-2697ec72bd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b5721-140c-4730-814e-83c4a7e7aee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86960ce-b79a-4030-934f-b95ea20c70c8}" ma:internalName="TaxCatchAll" ma:showField="CatchAllData" ma:web="b62b5721-140c-4730-814e-83c4a7e7ae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CF398D-BDB3-4BBD-9999-7944450A70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584BD8-8AF0-4897-8FB7-5385F76301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afae88-794b-466e-ac3d-73fa9eac87f8"/>
    <ds:schemaRef ds:uri="b62b5721-140c-4730-814e-83c4a7e7ae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BJ Lowe</cp:lastModifiedBy>
  <cp:revision>1</cp:revision>
  <dcterms:modified xsi:type="dcterms:W3CDTF">2025-07-29T14:50:31Z</dcterms:modified>
</cp:coreProperties>
</file>