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1.xml"/><Relationship Id="rId4" Type="http://schemas.openxmlformats.org/officeDocument/2006/relationships/tableStyles" Target="tableStyles.xml"/><Relationship Id="rId9" Type="http://schemas.openxmlformats.org/officeDocument/2006/relationships/slide" Target="slides/slide2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6"/>
          <p:cNvSpPr/>
          <p:nvPr/>
        </p:nvSpPr>
        <p:spPr>
          <a:xfrm>
            <a:off x="0" y="-111370"/>
            <a:ext cx="12192000" cy="6858001"/>
          </a:xfrm>
          <a:prstGeom prst="rect">
            <a:avLst/>
          </a:prstGeom>
          <a:solidFill>
            <a:srgbClr val="192A6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TextBox 9"/>
          <p:cNvSpPr txBox="1"/>
          <p:nvPr/>
        </p:nvSpPr>
        <p:spPr>
          <a:xfrm>
            <a:off x="1886425" y="3743325"/>
            <a:ext cx="8419150" cy="216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2400">
                <a:solidFill>
                  <a:srgbClr val="FFFFFF"/>
                </a:solidFill>
              </a:defRPr>
            </a:pPr>
            <a:r>
              <a:t>presentation # and title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Presenting Author name, Presenting Author affiliation</a:t>
            </a:r>
          </a:p>
          <a:p>
            <a:pPr algn="ctr">
              <a:defRPr>
                <a:solidFill>
                  <a:srgbClr val="FFFFFF"/>
                </a:solidFill>
              </a:defRPr>
            </a:pPr>
          </a:p>
          <a:p>
            <a:pPr algn="ctr">
              <a:defRPr b="1">
                <a:solidFill>
                  <a:srgbClr val="FFFFFF"/>
                </a:solidFill>
              </a:defRPr>
            </a:pPr>
            <a:r>
              <a:t>Co-authors</a:t>
            </a:r>
            <a:br/>
            <a:r>
              <a:rPr b="0"/>
              <a:t>Co-author 1 name, Co-author 1 affiliation</a:t>
            </a:r>
            <a:endParaRPr b="0"/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Co-author 2 name, Co-Author 2 affiliation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Etc.</a:t>
            </a:r>
          </a:p>
        </p:txBody>
      </p:sp>
      <p:pic>
        <p:nvPicPr>
          <p:cNvPr id="96" name="PPIM 2025 for slides.ai" descr="PPIM 2025 for slides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783" y="812172"/>
            <a:ext cx="4852302" cy="20514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traight Connector 4"/>
          <p:cNvSpPr/>
          <p:nvPr/>
        </p:nvSpPr>
        <p:spPr>
          <a:xfrm>
            <a:off x="0" y="6174585"/>
            <a:ext cx="12192001" cy="1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99" name="TextBox 7"/>
          <p:cNvSpPr txBox="1"/>
          <p:nvPr/>
        </p:nvSpPr>
        <p:spPr>
          <a:xfrm>
            <a:off x="972523" y="6268856"/>
            <a:ext cx="7919086" cy="438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1200"/>
            </a:pPr>
            <a:r>
              <a:t>presentation #, Title of presentation</a:t>
            </a:r>
            <a:br/>
            <a:r>
              <a:rPr b="0"/>
              <a:t>Author 1 name, affiliation; Author 2 name, affiliation; Author 3 name, affiliation</a:t>
            </a:r>
          </a:p>
        </p:txBody>
      </p:sp>
      <p:pic>
        <p:nvPicPr>
          <p:cNvPr id="100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615" y="6237027"/>
            <a:ext cx="926804" cy="4934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DCB5BD4B2AF40A8A4F5F89B024E25" ma:contentTypeVersion="18" ma:contentTypeDescription="Create a new document." ma:contentTypeScope="" ma:versionID="b2b06657213ba01f186c9e72838d8c4b">
  <xsd:schema xmlns:xsd="http://www.w3.org/2001/XMLSchema" xmlns:xs="http://www.w3.org/2001/XMLSchema" xmlns:p="http://schemas.microsoft.com/office/2006/metadata/properties" xmlns:ns2="03afae88-794b-466e-ac3d-73fa9eac87f8" xmlns:ns3="b62b5721-140c-4730-814e-83c4a7e7aee1" targetNamespace="http://schemas.microsoft.com/office/2006/metadata/properties" ma:root="true" ma:fieldsID="7255db3159a77aaf64883a0646d0dcb9" ns2:_="" ns3:_="">
    <xsd:import namespace="03afae88-794b-466e-ac3d-73fa9eac87f8"/>
    <xsd:import namespace="b62b5721-140c-4730-814e-83c4a7e7ae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fae88-794b-466e-ac3d-73fa9eac8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841f29a-1c03-4769-a46d-2697ec72bd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b5721-140c-4730-814e-83c4a7e7a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86960ce-b79a-4030-934f-b95ea20c70c8}" ma:internalName="TaxCatchAll" ma:showField="CatchAllData" ma:web="b62b5721-140c-4730-814e-83c4a7e7ae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584BD8-8AF0-4897-8FB7-5385F763016E}"/>
</file>

<file path=customXml/itemProps2.xml><?xml version="1.0" encoding="utf-8"?>
<ds:datastoreItem xmlns:ds="http://schemas.openxmlformats.org/officeDocument/2006/customXml" ds:itemID="{B0CF398D-BDB3-4BBD-9999-7944450A7067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