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7"/>
  </p:notesMasterIdLst>
  <p:sldIdLst>
    <p:sldId id="256" r:id="rId5"/>
    <p:sldId id="257" r:id="rId6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28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J Lowe" userId="87c0b285-10ae-48f9-bf6f-985461f26985" providerId="ADAL" clId="{6AE9DA93-65CE-4687-8046-CAD6EEDB6965}"/>
    <pc:docChg chg="modSld">
      <pc:chgData name="BJ Lowe" userId="87c0b285-10ae-48f9-bf6f-985461f26985" providerId="ADAL" clId="{6AE9DA93-65CE-4687-8046-CAD6EEDB6965}" dt="2026-08-12T16:32:17.804" v="10" actId="14100"/>
      <pc:docMkLst>
        <pc:docMk/>
      </pc:docMkLst>
      <pc:sldChg chg="modSp mod">
        <pc:chgData name="BJ Lowe" userId="87c0b285-10ae-48f9-bf6f-985461f26985" providerId="ADAL" clId="{6AE9DA93-65CE-4687-8046-CAD6EEDB6965}" dt="2026-08-12T16:32:17.804" v="10" actId="14100"/>
        <pc:sldMkLst>
          <pc:docMk/>
          <pc:sldMk cId="0" sldId="256"/>
        </pc:sldMkLst>
        <pc:spChg chg="mod">
          <ac:chgData name="BJ Lowe" userId="87c0b285-10ae-48f9-bf6f-985461f26985" providerId="ADAL" clId="{6AE9DA93-65CE-4687-8046-CAD6EEDB6965}" dt="2026-08-12T16:32:17.804" v="10" actId="14100"/>
          <ac:spMkLst>
            <pc:docMk/>
            <pc:sldMk cId="0" sldId="256"/>
            <ac:spMk id="94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7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7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83" name="Picture Placeholder 2"/>
          <p:cNvSpPr>
            <a:spLocks noGrp="1"/>
          </p:cNvSpPr>
          <p:nvPr>
            <p:ph type="pic" sz="half" idx="2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Rectangle 6"/>
          <p:cNvSpPr/>
          <p:nvPr/>
        </p:nvSpPr>
        <p:spPr>
          <a:xfrm>
            <a:off x="0" y="-111370"/>
            <a:ext cx="12192000" cy="6969370"/>
          </a:xfrm>
          <a:prstGeom prst="rect">
            <a:avLst/>
          </a:prstGeom>
          <a:solidFill>
            <a:srgbClr val="192A6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5" name="TextBox 9"/>
          <p:cNvSpPr txBox="1"/>
          <p:nvPr/>
        </p:nvSpPr>
        <p:spPr>
          <a:xfrm>
            <a:off x="1886425" y="3743325"/>
            <a:ext cx="8419150" cy="21618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2400" b="1">
                <a:solidFill>
                  <a:srgbClr val="FFFFFF"/>
                </a:solidFill>
              </a:defRPr>
            </a:pPr>
            <a:r>
              <a:t>presentation # and title</a:t>
            </a:r>
          </a:p>
          <a:p>
            <a:pPr algn="ctr">
              <a:defRPr>
                <a:solidFill>
                  <a:srgbClr val="FFFFFF"/>
                </a:solidFill>
              </a:defRPr>
            </a:pPr>
            <a:r>
              <a:t>Presenting Author name, Presenting Author affiliation</a:t>
            </a:r>
          </a:p>
          <a:p>
            <a:pPr algn="ctr">
              <a:defRPr>
                <a:solidFill>
                  <a:srgbClr val="FFFFFF"/>
                </a:solidFill>
              </a:defRPr>
            </a:pPr>
            <a:endParaRPr/>
          </a:p>
          <a:p>
            <a:pPr algn="ctr">
              <a:defRPr b="1">
                <a:solidFill>
                  <a:srgbClr val="FFFFFF"/>
                </a:solidFill>
              </a:defRPr>
            </a:pPr>
            <a:r>
              <a:t>Co-authors</a:t>
            </a:r>
            <a:br/>
            <a:r>
              <a:rPr b="0"/>
              <a:t>Co-author 1 name, Co-author 1 affiliation</a:t>
            </a:r>
          </a:p>
          <a:p>
            <a:pPr algn="ctr">
              <a:defRPr>
                <a:solidFill>
                  <a:srgbClr val="FFFFFF"/>
                </a:solidFill>
              </a:defRPr>
            </a:pPr>
            <a:r>
              <a:t>Co-author 2 name, Co-Author 2 affiliation</a:t>
            </a:r>
          </a:p>
          <a:p>
            <a:pPr algn="ctr">
              <a:defRPr>
                <a:solidFill>
                  <a:srgbClr val="FFFFFF"/>
                </a:solidFill>
              </a:defRPr>
            </a:pPr>
            <a:r>
              <a:t>Etc.</a:t>
            </a:r>
          </a:p>
        </p:txBody>
      </p:sp>
      <p:pic>
        <p:nvPicPr>
          <p:cNvPr id="96" name="PPIM 2025 for slides.ai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24537" y="812171"/>
            <a:ext cx="4603165" cy="230250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traight Connector 4"/>
          <p:cNvSpPr/>
          <p:nvPr/>
        </p:nvSpPr>
        <p:spPr>
          <a:xfrm>
            <a:off x="0" y="6174585"/>
            <a:ext cx="12192001" cy="1"/>
          </a:xfrm>
          <a:prstGeom prst="line">
            <a:avLst/>
          </a:prstGeom>
          <a:ln w="19050">
            <a:solidFill>
              <a:srgbClr val="000000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99" name="TextBox 7"/>
          <p:cNvSpPr txBox="1"/>
          <p:nvPr/>
        </p:nvSpPr>
        <p:spPr>
          <a:xfrm>
            <a:off x="1037000" y="6278870"/>
            <a:ext cx="7919086" cy="438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1200" b="1"/>
            </a:pPr>
            <a:r>
              <a:rPr dirty="0"/>
              <a:t>presentation #, Title of presentation</a:t>
            </a:r>
            <a:br>
              <a:rPr dirty="0"/>
            </a:br>
            <a:r>
              <a:rPr b="0" dirty="0"/>
              <a:t>Author 1 name, affiliation; Author 2 name, affiliation; Author 3 name, affiliation</a:t>
            </a:r>
          </a:p>
        </p:txBody>
      </p:sp>
      <p:pic>
        <p:nvPicPr>
          <p:cNvPr id="100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6266568"/>
            <a:ext cx="1037000" cy="51870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19DCB5BD4B2AF40A8A4F5F89B024E25" ma:contentTypeVersion="19" ma:contentTypeDescription="Create a new document." ma:contentTypeScope="" ma:versionID="6fff7d41b649d3df1c94e2ccc6787cf1">
  <xsd:schema xmlns:xsd="http://www.w3.org/2001/XMLSchema" xmlns:xs="http://www.w3.org/2001/XMLSchema" xmlns:p="http://schemas.microsoft.com/office/2006/metadata/properties" xmlns:ns2="03afae88-794b-466e-ac3d-73fa9eac87f8" xmlns:ns3="b62b5721-140c-4730-814e-83c4a7e7aee1" targetNamespace="http://schemas.microsoft.com/office/2006/metadata/properties" ma:root="true" ma:fieldsID="d159a93e017ef93c449c446a55e286a5" ns2:_="" ns3:_="">
    <xsd:import namespace="03afae88-794b-466e-ac3d-73fa9eac87f8"/>
    <xsd:import namespace="b62b5721-140c-4730-814e-83c4a7e7aee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afae88-794b-466e-ac3d-73fa9eac87f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2841f29a-1c03-4769-a46d-2697ec72bdf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2b5721-140c-4730-814e-83c4a7e7aee1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86960ce-b79a-4030-934f-b95ea20c70c8}" ma:internalName="TaxCatchAll" ma:showField="CatchAllData" ma:web="b62b5721-140c-4730-814e-83c4a7e7aee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62b5721-140c-4730-814e-83c4a7e7aee1" xsi:nil="true"/>
    <lcf76f155ced4ddcb4097134ff3c332f xmlns="03afae88-794b-466e-ac3d-73fa9eac87f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1EE4AC84-E1D2-4B84-9367-C6CD5413B48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3afae88-794b-466e-ac3d-73fa9eac87f8"/>
    <ds:schemaRef ds:uri="b62b5721-140c-4730-814e-83c4a7e7aee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0CF398D-BDB3-4BBD-9999-7944450A706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D89680E-CBD0-4EBF-AB1C-B766B5C62B54}">
  <ds:schemaRefs>
    <ds:schemaRef ds:uri="http://schemas.microsoft.com/office/2006/metadata/properties"/>
    <ds:schemaRef ds:uri="http://schemas.microsoft.com/office/infopath/2007/PartnerControls"/>
    <ds:schemaRef ds:uri="b62b5721-140c-4730-814e-83c4a7e7aee1"/>
    <ds:schemaRef ds:uri="03afae88-794b-466e-ac3d-73fa9eac87f8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52</Words>
  <Application>Microsoft Office PowerPoint</Application>
  <PresentationFormat>Widescreen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BJ Lowe</cp:lastModifiedBy>
  <cp:revision>1</cp:revision>
  <dcterms:modified xsi:type="dcterms:W3CDTF">2026-08-12T16:32:34Z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0x010100B19DCB5BD4B2AF40A8A4F5F89B024E25</vt:lpwstr>
  </property>
  <property fmtid="{D5CDD505-2E9C-101B-9397-08002B2CF9AE}" pid="3" name="MediaServiceImageTags">
    <vt:lpwstr/>
  </property>
</Properties>
</file>